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6" d="100"/>
          <a:sy n="56" d="100"/>
        </p:scale>
        <p:origin x="7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FAED-5258-6B6C-804E-91340CBF6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1615B-B275-8654-81F6-426AC4588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80E56-EB2A-094E-79DE-45608072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A6D06-9D8F-FBA5-F1A1-E744B9E0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733C-8F35-EB09-E450-4B939AF7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49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9A93-EDE4-908E-4B91-23701EDD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6CDDE-69C7-A90F-D6EB-B8E54E60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300CE-2287-DA2A-134C-3D8E05CE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F4493-6937-4D9E-4169-57DCF91E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DAD15-694A-9F5B-F7AA-27E23B5D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30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74195-9055-B955-874A-0921D748E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7EDD6-00A9-D2D1-9F10-5AA6E77AA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9E808-81B2-0C52-CA1D-C67B9A90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B5916-E6C7-4F98-7416-8FFDD508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5C24B-07AA-5FB3-4023-72FB1381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4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4E134-64D5-D5FD-4254-2D7E969F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E6F5-BA74-84A6-0DB0-1F43097E6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83C3-0D78-2BA4-2524-76088569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60AD7-9BE4-77E3-780E-DC03418E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B16E9-0676-0C1F-F563-FD082AE0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6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E5D2-1E2B-A352-D8C8-234D6A4D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97056-D41B-82DF-1F41-D5F76BB4A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F8D5-0D95-E34A-AC1F-90AF41CD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A46EA-0E39-F2D4-703C-7BB8A3B0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13029-DF85-36B0-426E-0D23F480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70FE-F6FA-760A-573A-D0D8CAA3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4F1C5-12DE-C53E-61D7-6F2525BCF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A155D-6DBC-E35F-3032-8951ED160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88EFA-2C74-C78C-71D5-59481DA88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6D211-E900-11F1-E130-150D02C8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F423D-9880-DBF1-25D2-60E061BD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09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1E787-B278-7CBD-3CCD-4F1B0E61C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98DB9-BB01-6F36-DF13-0D998F500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BA0C9-C571-810A-B0E6-BF8264345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392F4-87CE-42D0-4DDF-35C64E17A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5B856-14E9-D1BA-470A-D6C7F62D5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5583E-1AE1-071E-27D8-CDEFA5E5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EAAB4-F2BB-A793-574F-086926B18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E6F7FA-BA77-4127-F826-1C88A9AF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0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B771-96C3-1D0F-9FA3-5061E0E6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EA283-5442-0CA2-E643-D8BE50E0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263A1-7D25-99AA-EE55-EBBA4FE3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6829D1-DC17-9912-DC48-B2CD81BE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3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A87C-9032-770B-9AD9-2EB5552B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D7A38-0763-F0B8-F4B3-967E7D91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1D41E-BD59-00EA-5D97-DEC1AF88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5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84FE-3FA0-3FAB-88B3-D4DA21E5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5E106-1A1D-7894-A4E8-2D7E409F1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4871B-FC4E-FDA7-3ED9-4275E3F7D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BF66-262E-BE01-FFCC-6069F7A1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175D-A710-250A-F59A-E06C8FD21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1329-7CDE-D048-4E45-78F87866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9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0648E-FE91-610A-8B3E-28A51274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DF653-5CBB-1A59-CC2F-96C6D69D4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5406DC-9998-BE3B-05E5-EA9CA4961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7E6D9-C6A4-56F1-C88F-82A7D7AD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20132-93C2-D3B2-36F5-8198D3A1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B5F46-038B-C4CA-59F7-28079C01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5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726ABE-6DFF-537E-3CA8-705C5A95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D8E09-3234-960D-7F97-9F6D589CD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1B022-7D09-777C-C4DE-7618E1364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BB32-83B1-4787-81F7-8FEA978A33E1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1A33E-7DE4-A660-5623-FD15CE570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201BE-6D0D-54DF-211B-6A1035E90D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D51F-27E6-4355-A624-245CAA0E9E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5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raphics, logo, font, graphic design&#10;&#10;Description automatically generated">
            <a:extLst>
              <a:ext uri="{FF2B5EF4-FFF2-40B4-BE49-F238E27FC236}">
                <a16:creationId xmlns:a16="http://schemas.microsoft.com/office/drawing/2014/main" id="{7E47192E-6914-FCD1-FBF8-6B41DBE5B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0432" y="258973"/>
            <a:ext cx="10204704" cy="60068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02B44E-4079-7457-3B19-799A8B0B4239}"/>
              </a:ext>
            </a:extLst>
          </p:cNvPr>
          <p:cNvSpPr txBox="1"/>
          <p:nvPr/>
        </p:nvSpPr>
        <p:spPr>
          <a:xfrm>
            <a:off x="0" y="608445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Scientific support in animal health</a:t>
            </a:r>
          </a:p>
        </p:txBody>
      </p:sp>
    </p:spTree>
    <p:extLst>
      <p:ext uri="{BB962C8B-B14F-4D97-AF65-F5344CB8AC3E}">
        <p14:creationId xmlns:p14="http://schemas.microsoft.com/office/powerpoint/2010/main" val="353437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 Charlier</dc:creator>
  <cp:lastModifiedBy>Johannes Charlier</cp:lastModifiedBy>
  <cp:revision>1</cp:revision>
  <dcterms:created xsi:type="dcterms:W3CDTF">2023-06-23T13:12:01Z</dcterms:created>
  <dcterms:modified xsi:type="dcterms:W3CDTF">2023-06-23T13:20:34Z</dcterms:modified>
</cp:coreProperties>
</file>